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1704638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9B73C0-A242-427F-9159-70E3F08D5FB7}" v="6" dt="2026-07-14T03:21:07.9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111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idyanathan Chandramouli" userId="cfe1ceba-4a3c-4c12-9fcf-2fb011d056d4" providerId="ADAL" clId="{B22B027D-E514-485E-A496-39F325C6A554}"/>
    <pc:docChg chg="undo custSel addSld delSld modSld modMainMaster">
      <pc:chgData name="Vaidyanathan Chandramouli" userId="cfe1ceba-4a3c-4c12-9fcf-2fb011d056d4" providerId="ADAL" clId="{B22B027D-E514-485E-A496-39F325C6A554}" dt="2026-07-14T03:25:35.335" v="35" actId="1076"/>
      <pc:docMkLst>
        <pc:docMk/>
      </pc:docMkLst>
      <pc:sldChg chg="del">
        <pc:chgData name="Vaidyanathan Chandramouli" userId="cfe1ceba-4a3c-4c12-9fcf-2fb011d056d4" providerId="ADAL" clId="{B22B027D-E514-485E-A496-39F325C6A554}" dt="2026-07-14T03:21:55.936" v="10" actId="47"/>
        <pc:sldMkLst>
          <pc:docMk/>
          <pc:sldMk cId="950087857" sldId="256"/>
        </pc:sldMkLst>
      </pc:sldChg>
      <pc:sldChg chg="addSp delSp modSp new mod">
        <pc:chgData name="Vaidyanathan Chandramouli" userId="cfe1ceba-4a3c-4c12-9fcf-2fb011d056d4" providerId="ADAL" clId="{B22B027D-E514-485E-A496-39F325C6A554}" dt="2026-07-14T03:25:35.335" v="35" actId="1076"/>
        <pc:sldMkLst>
          <pc:docMk/>
          <pc:sldMk cId="3000784432" sldId="257"/>
        </pc:sldMkLst>
        <pc:spChg chg="add del mod">
          <ac:chgData name="Vaidyanathan Chandramouli" userId="cfe1ceba-4a3c-4c12-9fcf-2fb011d056d4" providerId="ADAL" clId="{B22B027D-E514-485E-A496-39F325C6A554}" dt="2026-07-14T03:24:10.199" v="19" actId="931"/>
          <ac:spMkLst>
            <pc:docMk/>
            <pc:sldMk cId="3000784432" sldId="257"/>
            <ac:spMk id="2" creationId="{3BCD8793-059F-2714-2873-19C748CB95DA}"/>
          </ac:spMkLst>
        </pc:spChg>
        <pc:spChg chg="add mod">
          <ac:chgData name="Vaidyanathan Chandramouli" userId="cfe1ceba-4a3c-4c12-9fcf-2fb011d056d4" providerId="ADAL" clId="{B22B027D-E514-485E-A496-39F325C6A554}" dt="2026-07-14T03:25:35.335" v="35" actId="1076"/>
          <ac:spMkLst>
            <pc:docMk/>
            <pc:sldMk cId="3000784432" sldId="257"/>
            <ac:spMk id="3" creationId="{C6A3E2E2-9C53-6042-B7B6-B01880A5E973}"/>
          </ac:spMkLst>
        </pc:spChg>
        <pc:picChg chg="add del mod ord">
          <ac:chgData name="Vaidyanathan Chandramouli" userId="cfe1ceba-4a3c-4c12-9fcf-2fb011d056d4" providerId="ADAL" clId="{B22B027D-E514-485E-A496-39F325C6A554}" dt="2026-07-14T03:23:36.840" v="16" actId="931"/>
          <ac:picMkLst>
            <pc:docMk/>
            <pc:sldMk cId="3000784432" sldId="257"/>
            <ac:picMk id="4" creationId="{29C0FF94-5130-321E-1598-BFACA74FE284}"/>
          </ac:picMkLst>
        </pc:picChg>
        <pc:picChg chg="add del mod ord">
          <ac:chgData name="Vaidyanathan Chandramouli" userId="cfe1ceba-4a3c-4c12-9fcf-2fb011d056d4" providerId="ADAL" clId="{B22B027D-E514-485E-A496-39F325C6A554}" dt="2026-07-14T03:25:10.309" v="26" actId="478"/>
          <ac:picMkLst>
            <pc:docMk/>
            <pc:sldMk cId="3000784432" sldId="257"/>
            <ac:picMk id="6" creationId="{986A60ED-8B2B-9D66-40B9-C88D79D13DD2}"/>
          </ac:picMkLst>
        </pc:picChg>
      </pc:sldChg>
      <pc:sldMasterChg chg="modSldLayout">
        <pc:chgData name="Vaidyanathan Chandramouli" userId="cfe1ceba-4a3c-4c12-9fcf-2fb011d056d4" providerId="ADAL" clId="{B22B027D-E514-485E-A496-39F325C6A554}" dt="2026-07-14T03:21:07.947" v="8" actId="11530"/>
        <pc:sldMasterMkLst>
          <pc:docMk/>
          <pc:sldMasterMk cId="532391091" sldId="2147483660"/>
        </pc:sldMasterMkLst>
        <pc:sldLayoutChg chg="addSp delSp modSp mod setBg">
          <pc:chgData name="Vaidyanathan Chandramouli" userId="cfe1ceba-4a3c-4c12-9fcf-2fb011d056d4" providerId="ADAL" clId="{B22B027D-E514-485E-A496-39F325C6A554}" dt="2026-07-14T03:21:07.947" v="8" actId="11530"/>
          <pc:sldLayoutMkLst>
            <pc:docMk/>
            <pc:sldMasterMk cId="532391091" sldId="2147483660"/>
            <pc:sldLayoutMk cId="3048233219" sldId="2147483661"/>
          </pc:sldLayoutMkLst>
          <pc:spChg chg="del mod">
            <ac:chgData name="Vaidyanathan Chandramouli" userId="cfe1ceba-4a3c-4c12-9fcf-2fb011d056d4" providerId="ADAL" clId="{B22B027D-E514-485E-A496-39F325C6A554}" dt="2026-07-14T03:20:56.525" v="5" actId="478"/>
            <ac:spMkLst>
              <pc:docMk/>
              <pc:sldMasterMk cId="532391091" sldId="2147483660"/>
              <pc:sldLayoutMk cId="3048233219" sldId="2147483661"/>
              <ac:spMk id="20" creationId="{5EDB410D-ADD0-3886-65B3-D18F874E8F02}"/>
            </ac:spMkLst>
          </pc:spChg>
          <pc:spChg chg="add del">
            <ac:chgData name="Vaidyanathan Chandramouli" userId="cfe1ceba-4a3c-4c12-9fcf-2fb011d056d4" providerId="ADAL" clId="{B22B027D-E514-485E-A496-39F325C6A554}" dt="2026-07-14T03:21:01.161" v="6" actId="11529"/>
            <ac:spMkLst>
              <pc:docMk/>
              <pc:sldMasterMk cId="532391091" sldId="2147483660"/>
              <pc:sldLayoutMk cId="3048233219" sldId="2147483661"/>
              <ac:spMk id="23" creationId="{EBF8421B-2E4F-F251-C05B-E874BC2F1495}"/>
            </ac:spMkLst>
          </pc:spChg>
          <pc:spChg chg="add mod">
            <ac:chgData name="Vaidyanathan Chandramouli" userId="cfe1ceba-4a3c-4c12-9fcf-2fb011d056d4" providerId="ADAL" clId="{B22B027D-E514-485E-A496-39F325C6A554}" dt="2026-07-14T03:21:07.947" v="8" actId="11530"/>
            <ac:spMkLst>
              <pc:docMk/>
              <pc:sldMasterMk cId="532391091" sldId="2147483660"/>
              <pc:sldLayoutMk cId="3048233219" sldId="2147483661"/>
              <ac:spMk id="24" creationId="{DEBB757D-8DE7-A056-A8F7-506C3A8E90FA}"/>
            </ac:spMkLst>
          </pc:spChg>
          <pc:picChg chg="del">
            <ac:chgData name="Vaidyanathan Chandramouli" userId="cfe1ceba-4a3c-4c12-9fcf-2fb011d056d4" providerId="ADAL" clId="{B22B027D-E514-485E-A496-39F325C6A554}" dt="2026-07-14T03:18:49.955" v="0" actId="478"/>
            <ac:picMkLst>
              <pc:docMk/>
              <pc:sldMasterMk cId="532391091" sldId="2147483660"/>
              <pc:sldLayoutMk cId="3048233219" sldId="2147483661"/>
              <ac:picMk id="22" creationId="{10F18EB4-48E6-86D0-AF0D-DA44D9968395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nline Image Placeholder 23">
            <a:extLst>
              <a:ext uri="{FF2B5EF4-FFF2-40B4-BE49-F238E27FC236}">
                <a16:creationId xmlns:a16="http://schemas.microsoft.com/office/drawing/2014/main" id="{DEBB757D-8DE7-A056-A8F7-506C3A8E90FA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>
          <a:xfrm>
            <a:off x="5395119" y="3745367"/>
            <a:ext cx="914400" cy="914400"/>
          </a:xfrm>
          <a:prstGeom prst="ellipse">
            <a:avLst/>
          </a:prstGeo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8233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694" y="365126"/>
            <a:ext cx="100952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694" y="1825625"/>
            <a:ext cx="10095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94" y="6356351"/>
            <a:ext cx="2633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B6BBBD-AD39-4732-8017-0634461FB057}" type="datetimeFigureOut">
              <a:rPr lang="en-IN" smtClean="0"/>
              <a:t>14-07-2026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7162" y="6356351"/>
            <a:ext cx="3950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6400" y="6356351"/>
            <a:ext cx="2633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318A92-07F7-495D-A26F-A5EF8B6290A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239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877824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56" indent="-219456" algn="l" defTabSz="877824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192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5104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4016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928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840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752" indent="-219456" algn="l" defTabSz="877824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824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736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648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560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472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384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1296" algn="l" defTabSz="877824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line Image Placeholder 2">
            <a:extLst>
              <a:ext uri="{FF2B5EF4-FFF2-40B4-BE49-F238E27FC236}">
                <a16:creationId xmlns:a16="http://schemas.microsoft.com/office/drawing/2014/main" id="{C6A3E2E2-9C53-6042-B7B6-B01880A5E973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>
          <a:xfrm>
            <a:off x="4534242" y="2900856"/>
            <a:ext cx="2636153" cy="2459420"/>
          </a:xfr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0784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Vaidyanathan Chandramouli</dc:creator>
  <cp:lastModifiedBy>Vaidyanathan Chandramouli</cp:lastModifiedBy>
  <cp:revision>1</cp:revision>
  <dcterms:created xsi:type="dcterms:W3CDTF">2026-07-14T03:00:48Z</dcterms:created>
  <dcterms:modified xsi:type="dcterms:W3CDTF">2026-07-14T03:25:35Z</dcterms:modified>
</cp:coreProperties>
</file>